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D83C-5F29-4003-AFAB-89F5ED78DB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52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604" b="93711" l="4000" r="96889">
                        <a14:foregroundMark x1="6889" y1="10377" x2="4444" y2="93711"/>
                        <a14:foregroundMark x1="15556" y1="91195" x2="95556" y2="92138"/>
                        <a14:foregroundMark x1="5333" y1="8176" x2="95111" y2="6918"/>
                        <a14:foregroundMark x1="96444" y1="11635" x2="96889" y2="88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66" y="0"/>
            <a:ext cx="91655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0" y="248935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.VnAristote" pitchFamily="34" charset="0"/>
              </a:rPr>
              <a:t>Th</a:t>
            </a:r>
            <a:r>
              <a:rPr lang="en-US" sz="5400" dirty="0" smtClean="0">
                <a:solidFill>
                  <a:srgbClr val="FF0000"/>
                </a:solidFill>
                <a:latin typeface=".VnAristote" pitchFamily="34" charset="0"/>
              </a:rPr>
              <a:t>¬: </a:t>
            </a:r>
            <a:r>
              <a:rPr lang="en-US" sz="5400" dirty="0" err="1" smtClean="0">
                <a:solidFill>
                  <a:srgbClr val="FF0000"/>
                </a:solidFill>
                <a:latin typeface=".VnAristote" pitchFamily="34" charset="0"/>
              </a:rPr>
              <a:t>Xe</a:t>
            </a:r>
            <a:r>
              <a:rPr lang="en-US" sz="5400" dirty="0" smtClean="0">
                <a:solidFill>
                  <a:srgbClr val="FF0000"/>
                </a:solidFill>
                <a:latin typeface=".VnAristote" pitchFamily="34" charset="0"/>
              </a:rPr>
              <a:t> §¹p</a:t>
            </a:r>
            <a:endParaRPr lang="en-US" sz="54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6618" y="4343400"/>
            <a:ext cx="573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Lớp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: 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Nha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̀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tre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̉ 24 – 36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tháng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Người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dạy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Nguyê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̃n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Huê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̣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Linh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79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922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¬: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®¹p</a:t>
            </a:r>
            <a:endParaRPr lang="en-US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4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2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52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89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th©n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thiÕt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suèi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chë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ng­­ười</a:t>
            </a:r>
            <a:endParaRPr lang="en-US" sz="2400" dirty="0" smtClean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véi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hµng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58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12</cp:revision>
  <dcterms:created xsi:type="dcterms:W3CDTF">2017-03-10T07:45:13Z</dcterms:created>
  <dcterms:modified xsi:type="dcterms:W3CDTF">2017-05-20T05:36:17Z</dcterms:modified>
</cp:coreProperties>
</file>